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381" r:id="rId3"/>
    <p:sldId id="260" r:id="rId4"/>
    <p:sldId id="386" r:id="rId5"/>
    <p:sldId id="385" r:id="rId6"/>
    <p:sldId id="373" r:id="rId7"/>
    <p:sldId id="382" r:id="rId8"/>
    <p:sldId id="383" r:id="rId9"/>
    <p:sldId id="374" r:id="rId10"/>
    <p:sldId id="384" r:id="rId11"/>
    <p:sldId id="37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1E237F"/>
    <a:srgbClr val="0F1675"/>
    <a:srgbClr val="F3CD53"/>
    <a:srgbClr val="EBCD53"/>
    <a:srgbClr val="C28F10"/>
    <a:srgbClr val="3F626D"/>
    <a:srgbClr val="1D2B3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45" autoAdjust="0"/>
  </p:normalViewPr>
  <p:slideViewPr>
    <p:cSldViewPr snapToGrid="0" snapToObjects="1">
      <p:cViewPr varScale="1">
        <p:scale>
          <a:sx n="104" d="100"/>
          <a:sy n="104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A76B-6278-4649-B535-31EF52A8CEF3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1084C-C5EC-43DE-A90F-831C4D7FBF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65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9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33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09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323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68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04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13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290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33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07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33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812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6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5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3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1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F7DB-DB62-A043-BAAF-0F790FF2A44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9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10C3-9445-41C9-B0E3-6F46B6581ACA}" type="datetimeFigureOut">
              <a:rPr lang="ko-KR" altLang="en-US" smtClean="0"/>
              <a:t>2024-01-30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03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3220164" y="3021922"/>
            <a:ext cx="2356094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24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24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6346" y="4070861"/>
            <a:ext cx="6506617" cy="47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기 술 </a:t>
            </a:r>
            <a:r>
              <a:rPr lang="en-US" altLang="ko-KR" sz="2500" b="1" dirty="0">
                <a:solidFill>
                  <a:srgbClr val="1E237F"/>
                </a:solidFill>
                <a:latin typeface="+mj-ea"/>
                <a:ea typeface="+mj-ea"/>
              </a:rPr>
              <a:t>· </a:t>
            </a:r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제 품  소 개 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2509" y="5162605"/>
            <a:ext cx="869511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>
                <a:latin typeface="+mj-ea"/>
                <a:ea typeface="+mj-ea"/>
              </a:rPr>
              <a:t>         기업명 </a:t>
            </a:r>
            <a:r>
              <a:rPr lang="en-US" altLang="ko-KR" sz="2500" b="1" dirty="0">
                <a:latin typeface="+mj-ea"/>
                <a:ea typeface="+mj-ea"/>
              </a:rPr>
              <a:t>:   </a:t>
            </a:r>
          </a:p>
          <a:p>
            <a:r>
              <a:rPr lang="en-US" altLang="ko-KR" sz="2500" b="1" dirty="0">
                <a:latin typeface="+mj-ea"/>
                <a:ea typeface="+mj-ea"/>
              </a:rPr>
              <a:t>                    </a:t>
            </a:r>
          </a:p>
          <a:p>
            <a:endParaRPr lang="en-US" altLang="ko-KR" sz="1000" b="1" dirty="0">
              <a:latin typeface="+mj-ea"/>
              <a:ea typeface="+mj-ea"/>
            </a:endParaRPr>
          </a:p>
          <a:p>
            <a:r>
              <a:rPr lang="en-US" altLang="ko-KR" sz="2500" b="1" dirty="0">
                <a:latin typeface="+mj-ea"/>
                <a:ea typeface="+mj-ea"/>
              </a:rPr>
              <a:t>         </a:t>
            </a:r>
            <a:r>
              <a:rPr lang="ko-KR" altLang="en-US" sz="2500" b="1" dirty="0">
                <a:latin typeface="+mj-ea"/>
                <a:ea typeface="+mj-ea"/>
              </a:rPr>
              <a:t>제품명 </a:t>
            </a:r>
            <a:r>
              <a:rPr lang="en-US" altLang="ko-KR" sz="2500" b="1" dirty="0">
                <a:latin typeface="+mj-ea"/>
                <a:ea typeface="+mj-ea"/>
              </a:rPr>
              <a:t>:</a:t>
            </a:r>
            <a:endParaRPr lang="ko-KR" altLang="en-US" sz="2500" b="1" dirty="0">
              <a:latin typeface="+mj-ea"/>
              <a:ea typeface="+mj-ea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033E61C-E068-EDC1-073D-6D6B9A8942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411" y="654095"/>
            <a:ext cx="4165600" cy="233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221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en-US" altLang="ko-KR" sz="2800" dirty="0">
                <a:solidFill>
                  <a:srgbClr val="3F626D"/>
                </a:solidFill>
                <a:latin typeface="맑은 고딕"/>
                <a:ea typeface="맑은 고딕"/>
                <a:cs typeface="SM KGothic Std Regular"/>
              </a:rPr>
              <a:t>Ⅲ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기타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1094" y="1552730"/>
            <a:ext cx="8157898" cy="2437999"/>
          </a:xfrm>
          <a:effectLst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>
              <a:buAutoNum type="arabicPeriod"/>
            </a:pP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예시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)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디자인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 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등</a:t>
            </a: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8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외향적 아름다움 및 이용자 친화적 디자인이 어떻게 반영되었는지 기재해주세요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506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43486"/>
            <a:ext cx="6841374" cy="2032043"/>
          </a:xfrm>
          <a:effectLst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>
                <a:solidFill>
                  <a:srgbClr val="FF0000"/>
                </a:solidFill>
              </a:rPr>
              <a:t>15 </a:t>
            </a:r>
            <a:r>
              <a:rPr lang="ko-KR" altLang="en-US" sz="1500" b="1" dirty="0">
                <a:solidFill>
                  <a:srgbClr val="FF0000"/>
                </a:solidFill>
              </a:rPr>
              <a:t>페이지 이내 작성</a:t>
            </a:r>
            <a:endParaRPr lang="en-US" altLang="ko-KR" sz="1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발표 양식 내 항목명 변경 불가 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 err="1">
                <a:solidFill>
                  <a:srgbClr val="FF0000"/>
                </a:solidFill>
              </a:rPr>
              <a:t>페이지별</a:t>
            </a:r>
            <a:r>
              <a:rPr lang="ko-KR" altLang="en-US" sz="1500" b="1" dirty="0">
                <a:solidFill>
                  <a:srgbClr val="FF0000"/>
                </a:solidFill>
              </a:rPr>
              <a:t> 항목 참고</a:t>
            </a:r>
            <a:r>
              <a:rPr lang="en-US" altLang="ko-KR" sz="15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서체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칼라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폰트는 임의 선택 가능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>
                <a:solidFill>
                  <a:srgbClr val="FF0000"/>
                </a:solidFill>
              </a:rPr>
              <a:t>별도 폰트 사용시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 포함 송부</a:t>
            </a:r>
            <a:r>
              <a:rPr lang="en-US" altLang="ko-KR" sz="1500" b="1" dirty="0">
                <a:solidFill>
                  <a:srgbClr val="FF0000"/>
                </a:solidFill>
              </a:rPr>
              <a:t> )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사진 또는 영상을 통한 설명 자료 제출 필수</a:t>
            </a:r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□자료 작성 시 유의사항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9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131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예시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90515"/>
              </p:ext>
            </p:extLst>
          </p:nvPr>
        </p:nvGraphicFramePr>
        <p:xfrm>
          <a:off x="773088" y="1206618"/>
          <a:ext cx="8179726" cy="5178292"/>
        </p:xfrm>
        <a:graphic>
          <a:graphicData uri="http://schemas.openxmlformats.org/drawingml/2006/table">
            <a:tbl>
              <a:tblPr/>
              <a:tblGrid>
                <a:gridCol w="8179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87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 </a:t>
                      </a:r>
                      <a:r>
                        <a:rPr lang="en-US" altLang="ko-K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 [ICT </a:t>
                      </a:r>
                      <a:r>
                        <a:rPr lang="ko-KR" altLang="en-US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관련 대통령상 수상작</a:t>
                      </a:r>
                      <a:r>
                        <a:rPr lang="en-US" altLang="ko-K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ko-KR" altLang="en-US" sz="1400" b="1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47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331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</a:t>
                      </a:r>
                      <a:r>
                        <a:rPr lang="ko-KR" altLang="en-US" sz="1200" b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서비스를 터치로 편리하게 만들어주는 </a:t>
                      </a:r>
                      <a:r>
                        <a:rPr lang="en-US" altLang="ko-KR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이용한 정보 전달 기술</a:t>
                      </a:r>
                      <a:endParaRPr lang="ko-KR" alt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  <a:ea typeface="+mn-ea"/>
                          <a:cs typeface="+mn-cs"/>
                        </a:rPr>
                        <a:t>1.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기기의 서비스 이용을 위해 필요한 바코드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·QR·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마그네틱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다양한 정보전송 체계를 대신해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하나로 기능을 대체하는 세계최초 정보 솔루션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en-US" altLang="ko-KR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구글페이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삼성페이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티머니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등과 같은 별도의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규격을 이용하지 않고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표준 기술을 이용하여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 </a:t>
                      </a: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정보제공 사업자들이 단말기 기종과 정보 규격과 관계없이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 제공이 가능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보안이 취약한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QR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 바코드와는 달리 정보를 직접 전달하지 않고 리더기의 역할을 하는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로부터 정보를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읽어와 정보 유출 가능성이 없음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별도의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스팩들과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전원</a:t>
                      </a:r>
                      <a:r>
                        <a:rPr lang="ko-KR" altLang="en-US" sz="12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케이블을 제거하여 장소에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제약없이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가능하며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기존 리더기 대비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 이상 가격 절감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결제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멤버십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출입 등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서비스별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다른 정보 전달방식이 필요한 상황에서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태그를 활용하면 다양한 리더기가 필요 없어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지고 효율적인 서비스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UX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제공이 가능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국제사업자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 등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허가가 필요 없는 정보전달 기술로써 전세계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이용자가 안전한 서비스 이용 가능</a:t>
                      </a:r>
                    </a:p>
                    <a:p>
                      <a:pPr fontAlgn="base" latinLnBrk="1"/>
                      <a:r>
                        <a:rPr lang="en-US" altLang="ko-KR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Tag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읽어오는 방식으로 </a:t>
                      </a:r>
                      <a:r>
                        <a:rPr lang="en-US" altLang="ko-KR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정보전달을 막아놓은 </a:t>
                      </a:r>
                      <a:r>
                        <a:rPr lang="ko-KR" altLang="en-US" sz="10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아이폰에서도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정보전달 가능</a:t>
                      </a: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02" y="1564441"/>
            <a:ext cx="8146398" cy="183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535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중요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필수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804550"/>
              </p:ext>
            </p:extLst>
          </p:nvPr>
        </p:nvGraphicFramePr>
        <p:xfrm>
          <a:off x="565263" y="1584228"/>
          <a:ext cx="8429108" cy="4725132"/>
        </p:xfrm>
        <a:graphic>
          <a:graphicData uri="http://schemas.openxmlformats.org/drawingml/2006/table">
            <a:tbl>
              <a:tblPr/>
              <a:tblGrid>
                <a:gridCol w="8429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2192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</a:t>
                      </a:r>
                      <a:r>
                        <a:rPr lang="en-US" altLang="ko-KR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3P </a:t>
                      </a:r>
                      <a:r>
                        <a:rPr lang="ko-KR" altLang="en-US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예시 </a:t>
                      </a:r>
                      <a:r>
                        <a:rPr lang="ko-KR" altLang="en-US" sz="1800" b="1" kern="1200" baseline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참고</a:t>
                      </a:r>
                      <a:r>
                        <a:rPr lang="en-US" altLang="ko-KR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65"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제품 및 기술 설명 사진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675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 요약설명</a:t>
                      </a:r>
                      <a:endParaRPr lang="en-US" altLang="ko-K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rgbClr val="FF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09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1. "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핵심기술 난이도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ea typeface="+mj-ea"/>
              <a:cs typeface="SM JGothic Std Regular"/>
            </a:endParaRPr>
          </a:p>
          <a:p>
            <a:pPr marL="0" indent="0" fontAlgn="base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 -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참가신청 제품의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고난이도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기술 및 신기술 적용 정도를 기재해 주세요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ko-KR" altLang="en-US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algn="ctr">
              <a:buNone/>
            </a:pP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821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독창성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국내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외 유사기술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 대비 차별적 성능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차이점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및 창출 가능한 독창적 성과를 기재해 주세요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962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3.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활용 </a:t>
            </a:r>
            <a:r>
              <a:rPr lang="ko-KR" altLang="en-US" sz="1800" dirty="0" err="1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가치성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향후 발전적 응용 및 변화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파급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예상도와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다양한 산업분야와 협력을 통해 어떠한 시너지 효과가 창출될 수 있는지 기재해주세요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656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1.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경쟁력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제품의 가치적 우월성과 고객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사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관점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매력도는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어느 정도입니까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?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7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513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2024 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성장 가능성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일회성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,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단기적이 아닌 지속 가능한 성과 창출 가능 여부 등 성장 가능성을 기재해주세요</a:t>
            </a:r>
            <a:endParaRPr lang="ko-KR" altLang="en-US" sz="1400" dirty="0"/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8229375" y="104770"/>
            <a:ext cx="779231" cy="605395"/>
            <a:chOff x="8229375" y="104770"/>
            <a:chExt cx="779231" cy="605395"/>
          </a:xfrm>
        </p:grpSpPr>
        <p:pic>
          <p:nvPicPr>
            <p:cNvPr id="16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375" y="104770"/>
              <a:ext cx="779231" cy="502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8316861" y="503938"/>
              <a:ext cx="604263" cy="206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INNOVATION</a:t>
              </a:r>
            </a:p>
            <a:p>
              <a:pPr algn="ctr"/>
              <a:r>
                <a:rPr lang="en-US" altLang="ko-KR" sz="1000" b="1" dirty="0">
                  <a:gradFill>
                    <a:gsLst>
                      <a:gs pos="0">
                        <a:srgbClr val="C28F10"/>
                      </a:gs>
                      <a:gs pos="79000">
                        <a:srgbClr val="F3CD53"/>
                      </a:gs>
                      <a:gs pos="100000">
                        <a:srgbClr val="EBCD53"/>
                      </a:gs>
                    </a:gsLst>
                    <a:lin ang="5400000" scaled="0"/>
                  </a:gradFill>
                  <a:latin typeface="Arial Black" panose="020B0A04020102020204" pitchFamily="34" charset="0"/>
                </a:rPr>
                <a:t>AWARDS</a:t>
              </a:r>
              <a:endParaRPr lang="ko-KR" altLang="en-US" sz="10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39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4909</TotalTime>
  <Words>512</Words>
  <Application>Microsoft Office PowerPoint</Application>
  <PresentationFormat>화면 슬라이드 쇼(4:3)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Noto Sans Korean Regular</vt:lpstr>
      <vt:lpstr>맑은 고딕</vt:lpstr>
      <vt:lpstr>휴먼고딕</vt:lpstr>
      <vt:lpstr>Arial</vt:lpstr>
      <vt:lpstr>Arial Black</vt:lpstr>
      <vt:lpstr>Calibri</vt:lpstr>
      <vt:lpstr>Office Theme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효정 임</dc:creator>
  <cp:lastModifiedBy>원섭 신</cp:lastModifiedBy>
  <cp:revision>341</cp:revision>
  <dcterms:created xsi:type="dcterms:W3CDTF">2012-10-30T15:46:08Z</dcterms:created>
  <dcterms:modified xsi:type="dcterms:W3CDTF">2024-01-30T02:19:30Z</dcterms:modified>
</cp:coreProperties>
</file>